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/Relationships>
</file>

<file path=ppt/media/file182c1107f4f8.jpeg>
</file>

<file path=ppt/media/file182c116770e9.jpeg>
</file>

<file path=ppt/media/file182c14280e18.jpeg>
</file>

<file path=ppt/media/file182c15f1828f.jpeg>
</file>

<file path=ppt/media/file182c1e25d9ec.jpeg>
</file>

<file path=ppt/media/file182c1f7218e1.jpeg>
</file>

<file path=ppt/media/file182c1f8b4d3c.jpeg>
</file>

<file path=ppt/media/file182c2163ce84.jpeg>
</file>

<file path=ppt/media/file182c21cf0966.jpeg>
</file>

<file path=ppt/media/file182c22b2858a.jpeg>
</file>

<file path=ppt/media/file182c26071864.jpeg>
</file>

<file path=ppt/media/file182c2ae99837.jpeg>
</file>

<file path=ppt/media/file182c39d7dc76.jpeg>
</file>

<file path=ppt/media/file182c3b471d59.jpeg>
</file>

<file path=ppt/media/file182c4706246a.jpeg>
</file>

<file path=ppt/media/file182c4e0858e3.jpeg>
</file>

<file path=ppt/media/file182c51b553fe.jpeg>
</file>

<file path=ppt/media/file182c54454a29.jpeg>
</file>

<file path=ppt/media/file182c579d729a.jpeg>
</file>

<file path=ppt/media/file182c5afbef50.jpeg>
</file>

<file path=ppt/media/file182c603c71b.jpeg>
</file>

<file path=ppt/media/file182c6204c0b2.jpeg>
</file>

<file path=ppt/media/file182c623d5e0c.jpeg>
</file>

<file path=ppt/media/file182c6440cf93.jpeg>
</file>

<file path=ppt/media/file182c727bae51.jpeg>
</file>

<file path=ppt/media/file182c765d38d1.jpeg>
</file>

<file path=ppt/media/file182c7bbf6be7.jpeg>
</file>

<file path=ppt/media/file182cacae4a5.jpeg>
</file>

<file path=ppt/media/file182ce69122c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706246a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440cf93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afbef50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b471d59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39d7dc76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acae4a5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e69122c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4280e18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1b553fe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79d729a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1cf0966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f7218e1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bbf6be7.jpe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54454a29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107f4f8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163ce84.jpe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f8b4d3c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27bae51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5f1828f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2b2858a.jpeg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765d38d1.jpeg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23d5e0c.jpe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ae99837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4e0858e3.jpeg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03c71b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16770e9.jpe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6204c0b2.jpeg"/></Relationships>
</file>

<file path=ppt/slides/_rels/slide5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26071864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82c1e25d9ec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Academy, Fountain Park, Lewis Place Place, Vandeventer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75%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 crimes against persons)</a:t>
            </a:r>
            <a:pPr lvl="2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Lewis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-20%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(10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46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  <a:pPr lvl="2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Vandeventer: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18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(16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48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-28%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(67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-26%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(27 crimes against persons)</a:t>
            </a:r>
            <a:pPr lvl="2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Day and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Fountain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Day and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Lewis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 Density Map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62480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Time of Day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Day and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Vandevneter: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Violent Crime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 Density Map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Crimes by Days of the Week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Time of Day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Day and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 xmlns:a="http://schemas.openxmlformats.org/drawingml/2006/main" xmlns:r="http://schemas.openxmlformats.org/officeDocument/2006/relationships" xmlns:p="http://schemas.openxmlformats.org/presentationml/2006/main">
          <a:bodyPr/>
          <a:lstStyle/>
          <a:p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  <a:pPr lvl="2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34 total crimes in 2020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-45% change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(62 total crimes)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crime(s) against persons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  <a:pPr lvl="1"/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-56% change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8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(25 crimes against persons)</a:t>
            </a:r>
            <a:pPr lvl="2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Fountain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2020-05-12T13:10:10Z</dcterms:modified>
  <cp:category/>
</cp:coreProperties>
</file>

<file path=docProps/thumbnail.jpeg>
</file>